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410" r:id="rId1"/>
  </p:sldMasterIdLst>
  <p:notesMasterIdLst>
    <p:notesMasterId r:id="rId11"/>
  </p:notesMasterIdLst>
  <p:sldIdLst>
    <p:sldId id="1111" r:id="rId2"/>
    <p:sldId id="1112" r:id="rId3"/>
    <p:sldId id="1113" r:id="rId4"/>
    <p:sldId id="1114" r:id="rId5"/>
    <p:sldId id="1115" r:id="rId6"/>
    <p:sldId id="1116" r:id="rId7"/>
    <p:sldId id="1117" r:id="rId8"/>
    <p:sldId id="1118" r:id="rId9"/>
    <p:sldId id="1119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9" autoAdjust="0"/>
    <p:restoredTop sz="83813" autoAdjust="0"/>
  </p:normalViewPr>
  <p:slideViewPr>
    <p:cSldViewPr>
      <p:cViewPr varScale="1">
        <p:scale>
          <a:sx n="111" d="100"/>
          <a:sy n="111" d="100"/>
        </p:scale>
        <p:origin x="12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5C77B5-5346-4EA0-8F9E-1C52A441A320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708D24-00C2-42EF-95FD-46CE7425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1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78989CF-6393-48F1-B384-7190DBFCEA31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TSC UKai M TT" charset="-122"/>
              </a:rPr>
              <a:pPr/>
              <a:t>1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TSC UKai M TT" charset="-122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280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FD5A927-46F3-4B3C-A0AD-ECB2B4B2B04E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TSC UKai M TT" charset="-122"/>
              </a:rPr>
              <a:pPr/>
              <a:t>2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TSC UKai M TT" charset="-122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2170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F0AD0B2-7257-44BF-BFCA-C4693958F823}" type="slidenum">
              <a:rPr lang="en-US" altLang="en-US" sz="1200">
                <a:solidFill>
                  <a:prstClr val="black"/>
                </a:solidFill>
              </a:rPr>
              <a:pPr/>
              <a:t>9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2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D86AA076-F949-4D8B-8384-499FD6FFEA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80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04BDD174-2D44-46C6-9AC7-E6286F8256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3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02EF7377-28FD-483D-BE1E-685CB0B56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8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857DB56F-70B4-4445-88EA-0ED4405FF8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62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83A35872-E85B-4A03-996A-F02C9F973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96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54129ABA-3ECA-4589-B128-6CF04B4E91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5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16E7C256-A2BD-49D3-9618-E452586A2B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2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380EFA06-7B20-4946-9820-C1527C345B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45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7E35A691-88E8-4083-BFC6-7276BD3B5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92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372BF693-A103-4967-99F9-EA45725991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76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fld id="{235ACCF1-8653-4F0B-96B2-6C7417B49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58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rgbClr val="000000"/>
                </a:solidFill>
                <a:latin typeface="Arial" charset="0"/>
                <a:ea typeface="TSC UKai M TT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rgbClr val="000000"/>
                </a:solidFill>
                <a:latin typeface="Arial" charset="0"/>
                <a:ea typeface="TSC UKai M TT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  <a:latin typeface="Arial" panose="020B0604020202020204" pitchFamily="34" charset="0"/>
                <a:ea typeface="TSC UKai M TT" charset="-122"/>
              </a:defRPr>
            </a:lvl1pPr>
          </a:lstStyle>
          <a:p>
            <a:fld id="{10890039-E37D-4587-8E0E-5A65C223CA3D}" type="slidenum">
              <a:rPr lang="en-US" altLang="en-US" smtClean="0"/>
              <a:pPr/>
              <a:t>‹#›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333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411" r:id="rId1"/>
    <p:sldLayoutId id="2147502412" r:id="rId2"/>
    <p:sldLayoutId id="2147502413" r:id="rId3"/>
    <p:sldLayoutId id="2147502414" r:id="rId4"/>
    <p:sldLayoutId id="2147502415" r:id="rId5"/>
    <p:sldLayoutId id="2147502416" r:id="rId6"/>
    <p:sldLayoutId id="2147502417" r:id="rId7"/>
    <p:sldLayoutId id="2147502418" r:id="rId8"/>
    <p:sldLayoutId id="2147502419" r:id="rId9"/>
    <p:sldLayoutId id="2147502420" r:id="rId10"/>
    <p:sldLayoutId id="21475024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SC UKai M TT" charset="-122"/>
          <a:ea typeface="TSC UKai M TT" charset="-122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2600" y="1295400"/>
            <a:ext cx="6081713" cy="2800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求祢指示祢的道路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n-US" altLang="zh-CN" sz="4400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en-US" altLang="zh-CN" sz="4400" dirty="0">
                <a:solidFill>
                  <a:srgbClr val="FFFFFF"/>
                </a:solidFill>
              </a:rPr>
              <a:t>(hymn347)</a:t>
            </a:r>
          </a:p>
          <a:p>
            <a:pPr algn="ctr">
              <a:defRPr/>
            </a:pPr>
            <a:r>
              <a:rPr lang="en-US" sz="4400" dirty="0">
                <a:solidFill>
                  <a:srgbClr val="FFFFFF"/>
                </a:solidFill>
              </a:rPr>
              <a:t>Teach me your way o lord</a:t>
            </a:r>
          </a:p>
        </p:txBody>
      </p:sp>
    </p:spTree>
    <p:extLst>
      <p:ext uri="{BB962C8B-B14F-4D97-AF65-F5344CB8AC3E}">
        <p14:creationId xmlns:p14="http://schemas.microsoft.com/office/powerpoint/2010/main" val="42161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9"/>
          <p:cNvSpPr>
            <a:spLocks noChangeArrowheads="1"/>
          </p:cNvSpPr>
          <p:nvPr/>
        </p:nvSpPr>
        <p:spPr bwMode="auto">
          <a:xfrm>
            <a:off x="-266700" y="412750"/>
            <a:ext cx="92964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kumimoji="0" lang="en-US" altLang="zh-CN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zh-CN" altLang="en-US" sz="44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23" name="Rectangle 14"/>
          <p:cNvSpPr>
            <a:spLocks noChangeArrowheads="1"/>
          </p:cNvSpPr>
          <p:nvPr/>
        </p:nvSpPr>
        <p:spPr bwMode="auto">
          <a:xfrm>
            <a:off x="1600200" y="373063"/>
            <a:ext cx="5973763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主啊，求祢指示祢的道路 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指示我，帶領我走祢道路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CN" sz="4000" smtClean="0">
              <a:solidFill>
                <a:srgbClr val="FFFF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Teach me your way o lord</a:t>
            </a:r>
            <a:endParaRPr lang="zh-CN" altLang="en-US" sz="4000" smtClean="0">
              <a:solidFill>
                <a:srgbClr val="FFFF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Teach me your way</a:t>
            </a:r>
            <a:endParaRPr lang="zh-CN" altLang="en-US" sz="4000" smtClean="0">
              <a:solidFill>
                <a:srgbClr val="FFFF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Your guiding grace afford</a:t>
            </a:r>
            <a:endParaRPr lang="zh-CN" altLang="en-US" sz="4000" smtClean="0">
              <a:solidFill>
                <a:srgbClr val="FFFF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Teach me your way</a:t>
            </a:r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4457700" y="1447800"/>
            <a:ext cx="185738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kumimoji="0" lang="zh-CN" altLang="en-US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zh-CN" altLang="en-US" smtClean="0">
              <a:solidFill>
                <a:srgbClr val="0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947" name="Rectangle 1"/>
          <p:cNvSpPr>
            <a:spLocks noChangeArrowheads="1"/>
          </p:cNvSpPr>
          <p:nvPr/>
        </p:nvSpPr>
        <p:spPr bwMode="auto">
          <a:xfrm>
            <a:off x="1666875" y="927100"/>
            <a:ext cx="6359525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使我行在正路憑信仰望我主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恩光引導指示祢的道路</a:t>
            </a:r>
          </a:p>
          <a:p>
            <a:pPr eaLnBrk="1" hangingPunct="1"/>
            <a:endParaRPr kumimoji="0" lang="en-US" altLang="zh-CN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Help me to walk a right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More by faith less by sight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Lead me with heavenly light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4640263" y="-152400"/>
            <a:ext cx="339725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lang="en-US" altLang="zh-CN" smtClean="0">
              <a:solidFill>
                <a:srgbClr val="0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endParaRPr kumimoji="0" lang="zh-CN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CN" smtClean="0">
              <a:solidFill>
                <a:srgbClr val="0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CN" smtClean="0">
                <a:solidFill>
                  <a:srgbClr val="0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CN" altLang="en-US" smtClean="0">
              <a:solidFill>
                <a:srgbClr val="0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83971" name="Rectangle 1"/>
          <p:cNvSpPr>
            <a:spLocks noChangeArrowheads="1"/>
          </p:cNvSpPr>
          <p:nvPr/>
        </p:nvSpPr>
        <p:spPr bwMode="auto">
          <a:xfrm>
            <a:off x="1517650" y="533400"/>
            <a:ext cx="5357813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當我憂愁滿懷喜樂毫無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求主指示我走祢的道路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When I am sad at heart</a:t>
            </a: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Teach me your way</a:t>
            </a: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When earthly joys depart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Teach me your way</a:t>
            </a:r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ChangeArrowheads="1"/>
          </p:cNvSpPr>
          <p:nvPr/>
        </p:nvSpPr>
        <p:spPr bwMode="auto">
          <a:xfrm>
            <a:off x="4884738" y="-68263"/>
            <a:ext cx="184150" cy="260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kumimoji="0" lang="zh-CN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995" name="Rectangle 1"/>
          <p:cNvSpPr>
            <a:spLocks noChangeArrowheads="1"/>
          </p:cNvSpPr>
          <p:nvPr/>
        </p:nvSpPr>
        <p:spPr bwMode="auto">
          <a:xfrm>
            <a:off x="1122363" y="441325"/>
            <a:ext cx="6357937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當我寂寞困苦不知未來前途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求主向我指示祢的道路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In hours of loneliness 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In times of dire distress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In failure or success 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6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ChangeArrowheads="1"/>
          </p:cNvSpPr>
          <p:nvPr/>
        </p:nvSpPr>
        <p:spPr bwMode="auto">
          <a:xfrm>
            <a:off x="4551363" y="-34925"/>
            <a:ext cx="185737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kumimoji="0" lang="en-US" altLang="zh-CN" smtClean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86019" name="Rectangle 1"/>
          <p:cNvSpPr>
            <a:spLocks noChangeArrowheads="1"/>
          </p:cNvSpPr>
          <p:nvPr/>
        </p:nvSpPr>
        <p:spPr bwMode="auto">
          <a:xfrm>
            <a:off x="808038" y="823913"/>
            <a:ext cx="69850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黑雲滿佈天空心裡驚恐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恩主，求祢指示祢的道路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When doubts and fears arise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When storm clouds feel the skies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ChangeArrowheads="1"/>
          </p:cNvSpPr>
          <p:nvPr/>
        </p:nvSpPr>
        <p:spPr bwMode="auto">
          <a:xfrm>
            <a:off x="4819650" y="-152400"/>
            <a:ext cx="185738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3" name="Rectangle 1"/>
          <p:cNvSpPr>
            <a:spLocks noChangeArrowheads="1"/>
          </p:cNvSpPr>
          <p:nvPr/>
        </p:nvSpPr>
        <p:spPr bwMode="auto">
          <a:xfrm>
            <a:off x="1179513" y="990600"/>
            <a:ext cx="6386512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不論風雨陰晴前路是突或平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求主指示我走祢的道路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kumimoji="0" lang="en-US" altLang="zh-CN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Shrine thru the winds and rain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Thru sorrow grief and pain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Make now my pathway plain</a:t>
            </a: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en-US" altLang="zh-CN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6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1535113" y="381000"/>
            <a:ext cx="555625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ea typeface="新細明體" panose="02020500000000000000" pitchFamily="18" charset="-120"/>
              </a:rPr>
              <a:t>在世生命結束天家見主</a:t>
            </a:r>
            <a:endParaRPr kumimoji="0" lang="en-US" altLang="zh-CN" sz="4000" b="1" smtClean="0">
              <a:solidFill>
                <a:srgbClr val="FFFF00"/>
              </a:solidFill>
              <a:ea typeface="新細明體" panose="02020500000000000000" pitchFamily="18" charset="-12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ea typeface="新細明體" panose="02020500000000000000" pitchFamily="18" charset="-120"/>
              </a:rPr>
              <a:t>求主一路指引祢的道路</a:t>
            </a:r>
            <a:endParaRPr kumimoji="0" lang="en-US" altLang="zh-CN" sz="4000" b="1" smtClean="0">
              <a:solidFill>
                <a:srgbClr val="FFFF00"/>
              </a:solidFill>
              <a:ea typeface="新細明體" panose="02020500000000000000" pitchFamily="18" charset="-120"/>
            </a:endParaRPr>
          </a:p>
          <a:p>
            <a:pPr eaLnBrk="1" hangingPunct="1"/>
            <a:endParaRPr kumimoji="0" lang="en-US" altLang="zh-CN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Long as my life shall last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Where ever my lot be cast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  <a:endParaRPr kumimoji="0" lang="en-US" altLang="zh-CN" smtClean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66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ChangeArrowheads="1"/>
          </p:cNvSpPr>
          <p:nvPr/>
        </p:nvSpPr>
        <p:spPr bwMode="auto">
          <a:xfrm>
            <a:off x="4383088" y="-152400"/>
            <a:ext cx="185737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endParaRPr lang="en-US" altLang="zh-CN" smtClean="0">
              <a:solidFill>
                <a:srgbClr val="0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eaLnBrk="1" hangingPunct="1"/>
            <a:endParaRPr kumimoji="0" lang="zh-CN" altLang="en-US" smtClean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eaLnBrk="1" hangingPunct="1"/>
            <a:endParaRPr kumimoji="0" lang="en-US" altLang="zh-CN" smtClean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89091" name="Rectangle 1"/>
          <p:cNvSpPr>
            <a:spLocks noChangeArrowheads="1"/>
          </p:cNvSpPr>
          <p:nvPr/>
        </p:nvSpPr>
        <p:spPr bwMode="auto">
          <a:xfrm>
            <a:off x="1524000" y="504825"/>
            <a:ext cx="6359525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1pPr>
            <a:lvl2pPr marL="742950" indent="-28575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2pPr>
            <a:lvl3pPr marL="11430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3pPr>
            <a:lvl4pPr marL="16002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4pPr>
            <a:lvl5pPr marL="2057400" indent="-228600" algn="ctr">
              <a:spcBef>
                <a:spcPct val="20000"/>
              </a:spcBef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SC UKai M TT" charset="-122"/>
                <a:ea typeface="TSC UKai M TT" charset="-122"/>
              </a:defRPr>
            </a:lvl9pPr>
          </a:lstStyle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跑完世上路程冠冕為我永存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4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仍求主指示我祢的道路</a:t>
            </a:r>
            <a:endParaRPr kumimoji="0" lang="en-US" altLang="zh-CN" sz="4000" b="1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CN" sz="4000" smtClean="0">
              <a:solidFill>
                <a:srgbClr val="FFFF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Until the race is run</a:t>
            </a:r>
            <a:endParaRPr lang="zh-CN" altLang="en-US" sz="4000" smtClean="0">
              <a:solidFill>
                <a:srgbClr val="FFFF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Until the journey’s done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Until the crown is won</a:t>
            </a:r>
            <a:endParaRPr kumimoji="0" lang="zh-CN" altLang="en-US" sz="40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4000" smtClean="0">
                <a:solidFill>
                  <a:srgbClr val="FFFFFF"/>
                </a:solidFill>
                <a:latin typeface="Times New Roman" panose="02020603050405020304" pitchFamily="18" charset="0"/>
              </a:rPr>
              <a:t>Teach me your way</a:t>
            </a:r>
          </a:p>
        </p:txBody>
      </p:sp>
    </p:spTree>
    <p:extLst>
      <p:ext uri="{BB962C8B-B14F-4D97-AF65-F5344CB8AC3E}">
        <p14:creationId xmlns:p14="http://schemas.microsoft.com/office/powerpoint/2010/main" val="23937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7170</TotalTime>
  <Words>343</Words>
  <Application>Microsoft Office PowerPoint</Application>
  <PresentationFormat>On-screen Show (4:3)</PresentationFormat>
  <Paragraphs>74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新細明體</vt:lpstr>
      <vt:lpstr>Arial</vt:lpstr>
      <vt:lpstr>Calibri</vt:lpstr>
      <vt:lpstr>Times New Roman</vt:lpstr>
      <vt:lpstr>TSC UKai M TT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481</cp:revision>
  <dcterms:created xsi:type="dcterms:W3CDTF">1999-09-19T02:56:02Z</dcterms:created>
  <dcterms:modified xsi:type="dcterms:W3CDTF">2018-06-13T01:13:03Z</dcterms:modified>
</cp:coreProperties>
</file>